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4" r:id="rId7"/>
    <p:sldId id="265" r:id="rId8"/>
    <p:sldId id="267" r:id="rId9"/>
    <p:sldId id="261" r:id="rId10"/>
    <p:sldId id="262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D9F4D-28E0-4D3A-A773-CFDB3A191636}" v="1095" dt="2020-02-07T14:37:32.891"/>
    <p1510:client id="{5C74D089-15E8-4AC1-BFA2-EFD304ACFAC3}" v="531" dt="2020-02-08T20:08:54.246"/>
    <p1510:client id="{C54735C2-7E93-4674-92F6-3B6CC083CEFF}" v="126" dt="2020-02-07T11:16:05.441"/>
    <p1510:client id="{DD51AE75-9C4F-4769-AF46-8139F65689C7}" v="59" dt="2020-02-08T19:28:11.055"/>
    <p1510:client id="{E8E4859C-E9D6-48B3-BFE2-FB99EEBFE377}" v="168" dt="2020-02-09T12:22:55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Intro Bootcamp y </a:t>
            </a:r>
            <a:r>
              <a:rPr lang="en-US" sz="4400" dirty="0" err="1"/>
              <a:t>Precurso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010" y="1265441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¿Qué se espera de vosotros?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856" y="2702820"/>
            <a:ext cx="3884637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Leer </a:t>
            </a:r>
            <a:r>
              <a:rPr lang="en-US" dirty="0" err="1"/>
              <a:t>contenido</a:t>
            </a:r>
            <a:r>
              <a:rPr lang="en-US" dirty="0"/>
              <a:t> en </a:t>
            </a:r>
            <a:r>
              <a:rPr lang="en-US" dirty="0" err="1"/>
              <a:t>inglés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a typeface="+mn-lt"/>
              <a:cs typeface="+mn-lt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ea typeface="+mn-lt"/>
                <a:cs typeface="+mn-lt"/>
              </a:rPr>
              <a:t>Preguntar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cualquier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tipo</a:t>
            </a:r>
            <a:r>
              <a:rPr lang="en-US" dirty="0">
                <a:ea typeface="+mn-lt"/>
                <a:cs typeface="+mn-lt"/>
              </a:rPr>
              <a:t> de </a:t>
            </a:r>
            <a:r>
              <a:rPr lang="en-US" dirty="0" err="1">
                <a:ea typeface="+mn-lt"/>
                <a:cs typeface="+mn-lt"/>
              </a:rPr>
              <a:t>duda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Realizar</a:t>
            </a:r>
            <a:r>
              <a:rPr lang="en-US" dirty="0"/>
              <a:t> los </a:t>
            </a:r>
            <a:r>
              <a:rPr lang="en-US" dirty="0" err="1"/>
              <a:t>entregables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Dormir</a:t>
            </a:r>
            <a:r>
              <a:rPr lang="en-US" dirty="0"/>
              <a:t> bien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666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009" y="1107180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A tener en cuenta: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502" y="1729549"/>
            <a:ext cx="6286499" cy="47905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de 9:05 a 13:05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precurso</a:t>
            </a:r>
            <a:r>
              <a:rPr lang="en-US" dirty="0"/>
              <a:t>*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de 9:05 a 17:35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curso</a:t>
            </a:r>
            <a:r>
              <a:rPr lang="en-US" dirty="0"/>
              <a:t>*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a typeface="+mn-lt"/>
              <a:cs typeface="+mn-lt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para </a:t>
            </a:r>
            <a:r>
              <a:rPr lang="en-US" dirty="0" err="1"/>
              <a:t>almorzar</a:t>
            </a:r>
            <a:r>
              <a:rPr lang="en-US" dirty="0"/>
              <a:t>: 14:30* 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Utilizaremos</a:t>
            </a:r>
            <a:r>
              <a:rPr lang="en-US" dirty="0"/>
              <a:t> Slack, O’Reilly, Google APPs y </a:t>
            </a:r>
            <a:r>
              <a:rPr lang="en-US" dirty="0" err="1"/>
              <a:t>Watsapp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Tenemos</a:t>
            </a:r>
            <a:r>
              <a:rPr lang="en-US" dirty="0"/>
              <a:t> </a:t>
            </a:r>
            <a:r>
              <a:rPr lang="en-US" dirty="0" err="1"/>
              <a:t>compañeros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remoto</a:t>
            </a:r>
            <a:r>
              <a:rPr lang="en-US" dirty="0"/>
              <a:t> a los que </a:t>
            </a:r>
            <a:r>
              <a:rPr lang="en-US" dirty="0" err="1"/>
              <a:t>debemos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sentir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estuvieran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aula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¡¡¡ </a:t>
            </a:r>
            <a:r>
              <a:rPr lang="en-US" dirty="0"/>
              <a:t>El ramp-up no es el </a:t>
            </a:r>
            <a:r>
              <a:rPr lang="en-US" dirty="0" err="1"/>
              <a:t>Curso</a:t>
            </a:r>
            <a:r>
              <a:rPr lang="en-US"/>
              <a:t> </a:t>
            </a:r>
            <a:r>
              <a:rPr lang="en-US" b="1"/>
              <a:t>!!!</a:t>
            </a:r>
            <a:endParaRPr lang="en-US" sz="105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/>
              <a:t>*: </a:t>
            </a:r>
            <a:r>
              <a:rPr lang="en-US" sz="1050" dirty="0" err="1"/>
              <a:t>supeditado</a:t>
            </a:r>
            <a:r>
              <a:rPr lang="en-US" sz="1050" dirty="0"/>
              <a:t> a Covid-19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487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0995" y="1826588"/>
            <a:ext cx="3215845" cy="1485900"/>
          </a:xfrm>
        </p:spPr>
        <p:txBody>
          <a:bodyPr>
            <a:normAutofit/>
          </a:bodyPr>
          <a:lstStyle/>
          <a:p>
            <a:r>
              <a:rPr lang="es-ES" dirty="0"/>
              <a:t>¿Preguntas?</a:t>
            </a: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D5D58A51-E551-4B24-AD2A-B7D2476CE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691" y="3353081"/>
            <a:ext cx="1808673" cy="180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64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s-ES"/>
              <a:t>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829033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marL="383540" indent="-383540"/>
            <a:r>
              <a:rPr lang="es-ES" dirty="0"/>
              <a:t>Introducción de profesores</a:t>
            </a:r>
          </a:p>
          <a:p>
            <a:pPr marL="383540" indent="-383540"/>
            <a:r>
              <a:rPr lang="es-ES" dirty="0"/>
              <a:t>Bootcamp de Data Science</a:t>
            </a:r>
          </a:p>
          <a:p>
            <a:pPr marL="383540" indent="-383540"/>
            <a:r>
              <a:rPr lang="es-ES" dirty="0"/>
              <a:t>¿Qué se espera de vosotros?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4" descr="Imagen que contiene mucho, reloj, montón, estacionado&#10;&#10;Descripción generada con confianza muy alta">
            <a:extLst>
              <a:ext uri="{FF2B5EF4-FFF2-40B4-BE49-F238E27FC236}">
                <a16:creationId xmlns:a16="http://schemas.microsoft.com/office/drawing/2014/main" id="{14537F3E-6EFD-4506-A8C3-665DD909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919" y="1297845"/>
            <a:ext cx="6042613" cy="365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60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32185"/>
            <a:ext cx="9601200" cy="1485900"/>
          </a:xfrm>
        </p:spPr>
        <p:txBody>
          <a:bodyPr>
            <a:normAutofit/>
          </a:bodyPr>
          <a:lstStyle/>
          <a:p>
            <a:r>
              <a:rPr lang="es-ES" sz="4800" dirty="0"/>
              <a:t>Profesores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34792"/>
            <a:ext cx="9601200" cy="50910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s-ES" sz="2400" dirty="0"/>
              <a:t>Gabriel Vázquez Torres, Lead Instructor </a:t>
            </a:r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sz="2400" dirty="0"/>
          </a:p>
          <a:p>
            <a:pPr marL="383540" indent="-383540"/>
            <a:r>
              <a:rPr lang="es-ES" sz="2400" dirty="0"/>
              <a:t>Clara </a:t>
            </a:r>
            <a:r>
              <a:rPr lang="es-ES" sz="2400" dirty="0" err="1"/>
              <a:t>Piniella</a:t>
            </a:r>
            <a:r>
              <a:rPr lang="es-ES" sz="2400" dirty="0"/>
              <a:t>, </a:t>
            </a:r>
            <a:r>
              <a:rPr lang="es-ES" sz="2400" dirty="0" err="1"/>
              <a:t>Teaching</a:t>
            </a:r>
            <a:r>
              <a:rPr lang="es-ES" sz="2400" dirty="0"/>
              <a:t> </a:t>
            </a:r>
            <a:r>
              <a:rPr lang="es-ES" sz="2400" dirty="0" err="1"/>
              <a:t>Assistant</a:t>
            </a:r>
            <a:r>
              <a:rPr lang="es-ES" sz="2400" dirty="0"/>
              <a:t> 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6" name="Imagen 6" descr="Imagen que contiene lego&#10;&#10;Descripción generada con confianza muy alta">
            <a:extLst>
              <a:ext uri="{FF2B5EF4-FFF2-40B4-BE49-F238E27FC236}">
                <a16:creationId xmlns:a16="http://schemas.microsoft.com/office/drawing/2014/main" id="{A2AE7455-E98F-4A0F-8C4A-4486CED5E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812" y="2028890"/>
            <a:ext cx="2268748" cy="1583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6EEEB8-2A3C-4816-A387-F745AB4AE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944" y="2026272"/>
            <a:ext cx="2114963" cy="15862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F3018-0869-4CA6-AF9D-3A2CF1082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5787" y="2025144"/>
            <a:ext cx="2384537" cy="1587350"/>
          </a:xfrm>
          <a:prstGeom prst="rect">
            <a:avLst/>
          </a:prstGeom>
        </p:spPr>
      </p:pic>
      <p:pic>
        <p:nvPicPr>
          <p:cNvPr id="9" name="Picture 8" descr="A close up of graphics&#10;&#10;Description automatically generated">
            <a:extLst>
              <a:ext uri="{FF2B5EF4-FFF2-40B4-BE49-F238E27FC236}">
                <a16:creationId xmlns:a16="http://schemas.microsoft.com/office/drawing/2014/main" id="{EF233358-789F-4619-9497-F2304EB8B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943" y="4817551"/>
            <a:ext cx="2114963" cy="171645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D500E2EB-03E9-4A40-8364-6E2841CF54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0467" y="4817552"/>
            <a:ext cx="2523090" cy="1716449"/>
          </a:xfrm>
          <a:prstGeom prst="rect">
            <a:avLst/>
          </a:prstGeom>
        </p:spPr>
      </p:pic>
      <p:pic>
        <p:nvPicPr>
          <p:cNvPr id="13" name="Picture 12" descr="A picture containing food, cup, sitting, table&#10;&#10;Description automatically generated">
            <a:extLst>
              <a:ext uri="{FF2B5EF4-FFF2-40B4-BE49-F238E27FC236}">
                <a16:creationId xmlns:a16="http://schemas.microsoft.com/office/drawing/2014/main" id="{DB22CD86-5234-4A4E-8290-B504083687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2081" y="4425726"/>
            <a:ext cx="1860719" cy="205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89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s-ES" err="1"/>
              <a:t>Bootcamp</a:t>
            </a:r>
            <a:r>
              <a:rPr lang="es-ES"/>
              <a:t> de Data </a:t>
            </a:r>
            <a:r>
              <a:rPr lang="es-ES" err="1"/>
              <a:t>Science</a:t>
            </a: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5043" y="2109933"/>
            <a:ext cx="5456369" cy="33657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s-ES" sz="1800" dirty="0"/>
          </a:p>
          <a:p>
            <a:pPr marL="383540" indent="-383540"/>
            <a:r>
              <a:rPr lang="es-ES" sz="1800" b="1" dirty="0"/>
              <a:t>Bootcamp</a:t>
            </a:r>
            <a:r>
              <a:rPr lang="es-ES" sz="1800" dirty="0"/>
              <a:t>: </a:t>
            </a:r>
          </a:p>
          <a:p>
            <a:pPr marL="383540" indent="-383540"/>
            <a:endParaRPr lang="es-ES" sz="1800" dirty="0">
              <a:ea typeface="+mn-lt"/>
              <a:cs typeface="+mn-lt"/>
            </a:endParaRPr>
          </a:p>
          <a:p>
            <a:pPr lvl="1" indent="-383540"/>
            <a:r>
              <a:rPr lang="es-ES" sz="1800" b="1" i="0" dirty="0">
                <a:ea typeface="+mn-lt"/>
                <a:cs typeface="+mn-lt"/>
              </a:rPr>
              <a:t>Cursos intensivos</a:t>
            </a:r>
            <a:r>
              <a:rPr lang="es-ES" sz="1800" i="0" dirty="0">
                <a:ea typeface="+mn-lt"/>
                <a:cs typeface="+mn-lt"/>
              </a:rPr>
              <a:t> que dotan a los estudiantes de una </a:t>
            </a:r>
            <a:r>
              <a:rPr lang="es-ES" sz="1800" b="1" i="0" dirty="0">
                <a:ea typeface="+mn-lt"/>
                <a:cs typeface="+mn-lt"/>
              </a:rPr>
              <a:t>excelente preparación</a:t>
            </a:r>
            <a:r>
              <a:rPr lang="es-ES" sz="1800" i="0" dirty="0">
                <a:ea typeface="+mn-lt"/>
                <a:cs typeface="+mn-lt"/>
              </a:rPr>
              <a:t> para saltar al </a:t>
            </a:r>
            <a:r>
              <a:rPr lang="es-ES" sz="1800" b="1" i="0" dirty="0">
                <a:ea typeface="+mn-lt"/>
                <a:cs typeface="+mn-lt"/>
              </a:rPr>
              <a:t>mercado laboral</a:t>
            </a:r>
            <a:r>
              <a:rPr lang="es-ES" sz="1800" i="0" dirty="0">
                <a:ea typeface="+mn-lt"/>
                <a:cs typeface="+mn-lt"/>
              </a:rPr>
              <a:t>. Las características principales son las clases reducidas y un temario muy concentrado.</a:t>
            </a:r>
            <a:r>
              <a:rPr lang="es-ES" sz="1800" i="0" dirty="0"/>
              <a:t> </a:t>
            </a:r>
          </a:p>
          <a:p>
            <a:pPr marL="0" indent="0">
              <a:buNone/>
            </a:pPr>
            <a:endParaRPr lang="es-ES" sz="1800" b="1" i="0" dirty="0"/>
          </a:p>
          <a:p>
            <a:pPr marL="0" indent="0">
              <a:buNone/>
            </a:pPr>
            <a:endParaRPr lang="es-ES" sz="1800" dirty="0"/>
          </a:p>
        </p:txBody>
      </p:sp>
      <p:pic>
        <p:nvPicPr>
          <p:cNvPr id="4" name="Imagen 4" descr="Imagen que contiene negro, oscuro, paraguas, sostener&#10;&#10;Descripción generada con confianza muy alta">
            <a:extLst>
              <a:ext uri="{FF2B5EF4-FFF2-40B4-BE49-F238E27FC236}">
                <a16:creationId xmlns:a16="http://schemas.microsoft.com/office/drawing/2014/main" id="{97981F77-4019-451F-BAED-525D5CD54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773" y="2781365"/>
            <a:ext cx="3538313" cy="185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29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 err="1"/>
              <a:t>Bootcamp</a:t>
            </a:r>
            <a:r>
              <a:rPr lang="es-ES" dirty="0"/>
              <a:t> de Data </a:t>
            </a:r>
            <a:r>
              <a:rPr lang="es-ES" dirty="0" err="1"/>
              <a:t>Science</a:t>
            </a:r>
            <a:endParaRPr lang="es-ES" dirty="0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846717"/>
            <a:ext cx="4001561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ts val="0"/>
              </a:spcBef>
              <a:spcAft>
                <a:spcPts val="600"/>
              </a:spcAft>
            </a:pPr>
            <a:r>
              <a:rPr lang="es-ES" b="1" dirty="0">
                <a:ea typeface="+mn-lt"/>
                <a:cs typeface="+mn-lt"/>
              </a:rPr>
              <a:t>Data Science: </a:t>
            </a:r>
            <a:r>
              <a:rPr lang="es-ES" dirty="0"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</a:pPr>
            <a:endParaRPr lang="en-US" dirty="0">
              <a:ea typeface="+mn-lt"/>
              <a:cs typeface="+mn-lt"/>
            </a:endParaRPr>
          </a:p>
          <a:p>
            <a:pPr lvl="1" indent="-383540">
              <a:spcBef>
                <a:spcPts val="0"/>
              </a:spcBef>
              <a:spcAft>
                <a:spcPts val="600"/>
              </a:spcAft>
            </a:pPr>
            <a:r>
              <a:rPr lang="es-ES" b="1" i="0" dirty="0">
                <a:ea typeface="+mn-lt"/>
                <a:cs typeface="+mn-lt"/>
              </a:rPr>
              <a:t>Ciencia</a:t>
            </a:r>
            <a:r>
              <a:rPr lang="es-ES" i="0" dirty="0">
                <a:ea typeface="+mn-lt"/>
                <a:cs typeface="+mn-lt"/>
              </a:rPr>
              <a:t> que estudia los </a:t>
            </a:r>
            <a:r>
              <a:rPr lang="es-ES" b="1" i="0" dirty="0">
                <a:ea typeface="+mn-lt"/>
                <a:cs typeface="+mn-lt"/>
              </a:rPr>
              <a:t>datos</a:t>
            </a:r>
            <a:r>
              <a:rPr lang="es-ES" i="0" dirty="0">
                <a:ea typeface="+mn-lt"/>
                <a:cs typeface="+mn-lt"/>
              </a:rPr>
              <a:t> para obtener algún tipo de beneficio (insight o modelo)</a:t>
            </a:r>
            <a:endParaRPr lang="en-US" i="0" dirty="0"/>
          </a:p>
        </p:txBody>
      </p:sp>
      <p:pic>
        <p:nvPicPr>
          <p:cNvPr id="3" name="Imagen 4" descr="Imagen que contiene fruta, cd&#10;&#10;Descripción generada con confianza muy alta">
            <a:extLst>
              <a:ext uri="{FF2B5EF4-FFF2-40B4-BE49-F238E27FC236}">
                <a16:creationId xmlns:a16="http://schemas.microsoft.com/office/drawing/2014/main" id="{CE991D60-15E1-408B-B9BC-209AD0DC0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729" y="839200"/>
            <a:ext cx="5175860" cy="51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83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/>
              <a:t>Insight</a:t>
            </a:r>
          </a:p>
        </p:txBody>
      </p:sp>
      <p:pic>
        <p:nvPicPr>
          <p:cNvPr id="8" name="Picture 14" descr="Application — Update to the Corona Virus Tracker #3">
            <a:extLst>
              <a:ext uri="{FF2B5EF4-FFF2-40B4-BE49-F238E27FC236}">
                <a16:creationId xmlns:a16="http://schemas.microsoft.com/office/drawing/2014/main" id="{E5CCFBBA-62CF-423A-8AB1-F916AA4950F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922" y="1771314"/>
            <a:ext cx="7926155" cy="421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462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/>
              <a:t>Modelo</a:t>
            </a:r>
          </a:p>
        </p:txBody>
      </p:sp>
      <p:pic>
        <p:nvPicPr>
          <p:cNvPr id="4" name="Picture 8" descr="DRIVE Labs: Predicting the Future with RNNs | NVIDIA Blog">
            <a:extLst>
              <a:ext uri="{FF2B5EF4-FFF2-40B4-BE49-F238E27FC236}">
                <a16:creationId xmlns:a16="http://schemas.microsoft.com/office/drawing/2014/main" id="{2015C81D-2ED3-4C65-A317-8040142482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156" y="1858634"/>
            <a:ext cx="8439688" cy="431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125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946" y="443495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/>
              <a:t>Proyecto 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E1B913-3D67-4547-82DF-05A91F45C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254" y="1325349"/>
            <a:ext cx="5742310" cy="508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67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Contenido curso: cuatro bloques 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706" y="2303253"/>
            <a:ext cx="3884637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Python: </a:t>
            </a:r>
            <a:r>
              <a:rPr lang="en-US" dirty="0" err="1"/>
              <a:t>Introducción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i="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con Python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Machine Learning con Python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Storytelling &amp; </a:t>
            </a:r>
            <a:r>
              <a:rPr lang="en-US" dirty="0" err="1"/>
              <a:t>Hacer</a:t>
            </a:r>
            <a:r>
              <a:rPr lang="en-US" dirty="0"/>
              <a:t> un </a:t>
            </a:r>
            <a:r>
              <a:rPr lang="en-US" dirty="0" err="1"/>
              <a:t>producto</a:t>
            </a:r>
            <a:r>
              <a:rPr lang="en-US" dirty="0"/>
              <a:t> final con Data Science</a:t>
            </a:r>
          </a:p>
        </p:txBody>
      </p:sp>
      <p:pic>
        <p:nvPicPr>
          <p:cNvPr id="3" name="Imagen 3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52CC5652-FC2B-4219-8CEA-F1F72A307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208" y="1489309"/>
            <a:ext cx="1621767" cy="1621767"/>
          </a:xfrm>
          <a:prstGeom prst="rect">
            <a:avLst/>
          </a:prstGeom>
        </p:spPr>
      </p:pic>
      <p:pic>
        <p:nvPicPr>
          <p:cNvPr id="5" name="Imagen 5" descr="Imagen que contiene señal, reloj&#10;&#10;Descripción generada con confianza muy alta">
            <a:extLst>
              <a:ext uri="{FF2B5EF4-FFF2-40B4-BE49-F238E27FC236}">
                <a16:creationId xmlns:a16="http://schemas.microsoft.com/office/drawing/2014/main" id="{F91F8020-B5C8-4433-9124-E188AFF30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098" y="3432048"/>
            <a:ext cx="2405333" cy="1323810"/>
          </a:xfrm>
          <a:prstGeom prst="rect">
            <a:avLst/>
          </a:prstGeom>
        </p:spPr>
      </p:pic>
      <p:pic>
        <p:nvPicPr>
          <p:cNvPr id="4" name="Imagen 5" descr="Imagen que contiene señal&#10;&#10;Descripción generada con confianza muy alta">
            <a:extLst>
              <a:ext uri="{FF2B5EF4-FFF2-40B4-BE49-F238E27FC236}">
                <a16:creationId xmlns:a16="http://schemas.microsoft.com/office/drawing/2014/main" id="{EE836C55-C4C8-4826-8A93-196940832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0023" y="4760299"/>
            <a:ext cx="2563484" cy="208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2951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393</TotalTime>
  <Words>153</Words>
  <Application>Microsoft Office PowerPoint</Application>
  <PresentationFormat>Widescreen</PresentationFormat>
  <Paragraphs>62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Franklin Gothic Book</vt:lpstr>
      <vt:lpstr>Crop</vt:lpstr>
      <vt:lpstr>Data Science</vt:lpstr>
      <vt:lpstr>Contenido</vt:lpstr>
      <vt:lpstr>Profesores</vt:lpstr>
      <vt:lpstr>Bootcamp de Data Science</vt:lpstr>
      <vt:lpstr>Bootcamp de Data Science</vt:lpstr>
      <vt:lpstr>Insight</vt:lpstr>
      <vt:lpstr>Modelo</vt:lpstr>
      <vt:lpstr>Proyecto DS</vt:lpstr>
      <vt:lpstr>Contenido curso: cuatro bloques </vt:lpstr>
      <vt:lpstr>¿Qué se espera de vosotros?</vt:lpstr>
      <vt:lpstr>A tener en cuenta: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gvazquez</dc:creator>
  <cp:lastModifiedBy>Gabriel VT</cp:lastModifiedBy>
  <cp:revision>323</cp:revision>
  <dcterms:created xsi:type="dcterms:W3CDTF">2015-09-21T23:24:45Z</dcterms:created>
  <dcterms:modified xsi:type="dcterms:W3CDTF">2020-06-14T20:10:29Z</dcterms:modified>
</cp:coreProperties>
</file>